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57" r:id="rId4"/>
    <p:sldId id="272" r:id="rId5"/>
    <p:sldId id="258" r:id="rId6"/>
    <p:sldId id="271" r:id="rId7"/>
    <p:sldId id="273" r:id="rId8"/>
    <p:sldId id="260" r:id="rId9"/>
    <p:sldId id="275" r:id="rId10"/>
    <p:sldId id="259" r:id="rId11"/>
    <p:sldId id="277" r:id="rId12"/>
    <p:sldId id="276" r:id="rId13"/>
    <p:sldId id="291" r:id="rId14"/>
    <p:sldId id="266" r:id="rId15"/>
    <p:sldId id="278" r:id="rId16"/>
    <p:sldId id="290" r:id="rId17"/>
    <p:sldId id="282" r:id="rId18"/>
    <p:sldId id="264" r:id="rId19"/>
    <p:sldId id="281" r:id="rId20"/>
    <p:sldId id="283" r:id="rId21"/>
    <p:sldId id="284" r:id="rId22"/>
    <p:sldId id="289" r:id="rId23"/>
    <p:sldId id="265" r:id="rId24"/>
    <p:sldId id="263" r:id="rId25"/>
    <p:sldId id="286" r:id="rId26"/>
    <p:sldId id="267" r:id="rId27"/>
    <p:sldId id="274" r:id="rId28"/>
    <p:sldId id="292" r:id="rId29"/>
    <p:sldId id="261" r:id="rId30"/>
    <p:sldId id="262" r:id="rId31"/>
    <p:sldId id="268" r:id="rId32"/>
    <p:sldId id="288" r:id="rId33"/>
    <p:sldId id="293" r:id="rId34"/>
    <p:sldId id="287" r:id="rId35"/>
    <p:sldId id="294" r:id="rId36"/>
    <p:sldId id="269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8" autoAdjust="0"/>
    <p:restoredTop sz="94660"/>
  </p:normalViewPr>
  <p:slideViewPr>
    <p:cSldViewPr>
      <p:cViewPr varScale="1">
        <p:scale>
          <a:sx n="42" d="100"/>
          <a:sy n="42" d="100"/>
        </p:scale>
        <p:origin x="133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CA4E-2A98-48C0-B4FC-C65F5E231290}" type="datetimeFigureOut">
              <a:rPr lang="cs-CZ" smtClean="0"/>
              <a:t>15. 4. 2014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B7F0-7565-4B1D-8E51-D6731ADFB9E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CA4E-2A98-48C0-B4FC-C65F5E231290}" type="datetimeFigureOut">
              <a:rPr lang="cs-CZ" smtClean="0"/>
              <a:t>15. 4. 2014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B7F0-7565-4B1D-8E51-D6731ADFB9E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CA4E-2A98-48C0-B4FC-C65F5E231290}" type="datetimeFigureOut">
              <a:rPr lang="cs-CZ" smtClean="0"/>
              <a:t>15. 4. 2014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B7F0-7565-4B1D-8E51-D6731ADFB9E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CA4E-2A98-48C0-B4FC-C65F5E231290}" type="datetimeFigureOut">
              <a:rPr lang="cs-CZ" smtClean="0"/>
              <a:t>15. 4. 2014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B7F0-7565-4B1D-8E51-D6731ADFB9E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CA4E-2A98-48C0-B4FC-C65F5E231290}" type="datetimeFigureOut">
              <a:rPr lang="cs-CZ" smtClean="0"/>
              <a:t>15. 4. 2014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B7F0-7565-4B1D-8E51-D6731ADFB9E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CA4E-2A98-48C0-B4FC-C65F5E231290}" type="datetimeFigureOut">
              <a:rPr lang="cs-CZ" smtClean="0"/>
              <a:t>15. 4. 2014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B7F0-7565-4B1D-8E51-D6731ADFB9E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CA4E-2A98-48C0-B4FC-C65F5E231290}" type="datetimeFigureOut">
              <a:rPr lang="cs-CZ" smtClean="0"/>
              <a:t>15. 4. 2014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B7F0-7565-4B1D-8E51-D6731ADFB9E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CA4E-2A98-48C0-B4FC-C65F5E231290}" type="datetimeFigureOut">
              <a:rPr lang="cs-CZ" smtClean="0"/>
              <a:t>15. 4. 2014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B7F0-7565-4B1D-8E51-D6731ADFB9E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CA4E-2A98-48C0-B4FC-C65F5E231290}" type="datetimeFigureOut">
              <a:rPr lang="cs-CZ" smtClean="0"/>
              <a:t>15. 4. 2014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B7F0-7565-4B1D-8E51-D6731ADFB9E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CA4E-2A98-48C0-B4FC-C65F5E231290}" type="datetimeFigureOut">
              <a:rPr lang="cs-CZ" smtClean="0"/>
              <a:t>15. 4. 2014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B7F0-7565-4B1D-8E51-D6731ADFB9E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CA4E-2A98-48C0-B4FC-C65F5E231290}" type="datetimeFigureOut">
              <a:rPr lang="cs-CZ" smtClean="0"/>
              <a:t>15. 4. 2014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B7F0-7565-4B1D-8E51-D6731ADFB9EB}" type="slidenum">
              <a:rPr lang="cs-CZ" smtClean="0"/>
              <a:t>‹#›</a:t>
            </a:fld>
            <a:endParaRPr lang="cs-CZ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A7CCA4E-2A98-48C0-B4FC-C65F5E231290}" type="datetimeFigureOut">
              <a:rPr lang="cs-CZ" smtClean="0"/>
              <a:t>15. 4. 2014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831B7F0-7565-4B1D-8E51-D6731ADFB9EB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15616" y="1700808"/>
            <a:ext cx="7117180" cy="1470025"/>
          </a:xfrm>
        </p:spPr>
        <p:txBody>
          <a:bodyPr>
            <a:noAutofit/>
          </a:bodyPr>
          <a:lstStyle/>
          <a:p>
            <a:pPr algn="ctr"/>
            <a:r>
              <a:rPr lang="cs-CZ" b="1" dirty="0" smtClean="0"/>
              <a:t>Česko-slovenské setkání žáků škol – učíme se </a:t>
            </a:r>
            <a:r>
              <a:rPr lang="cs-CZ" b="1" dirty="0" err="1" smtClean="0"/>
              <a:t>poznávať</a:t>
            </a:r>
            <a:r>
              <a:rPr lang="cs-CZ" b="1" dirty="0" smtClean="0"/>
              <a:t> </a:t>
            </a:r>
            <a:r>
              <a:rPr lang="cs-CZ" b="1" dirty="0" err="1" smtClean="0"/>
              <a:t>sa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3608" y="4293096"/>
            <a:ext cx="7117180" cy="861420"/>
          </a:xfrm>
        </p:spPr>
        <p:txBody>
          <a:bodyPr>
            <a:noAutofit/>
          </a:bodyPr>
          <a:lstStyle/>
          <a:p>
            <a:r>
              <a:rPr lang="pl-PL" sz="3200" dirty="0" smtClean="0">
                <a:latin typeface="+mj-lt"/>
              </a:rPr>
              <a:t>Jabłonków, Hotel Ameryka</a:t>
            </a:r>
          </a:p>
          <a:p>
            <a:r>
              <a:rPr lang="pl-PL" sz="3200" dirty="0" smtClean="0">
                <a:latin typeface="+mj-lt"/>
              </a:rPr>
              <a:t>4 i 5 marca 2014</a:t>
            </a:r>
            <a:endParaRPr lang="cs-CZ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31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:\przedstawiamy nasze grupki\DSC009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41" y="1340768"/>
            <a:ext cx="2107891" cy="158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przedstawiamy nasze grupki\DSC009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7"/>
          <a:stretch/>
        </p:blipFill>
        <p:spPr bwMode="auto">
          <a:xfrm rot="5400000">
            <a:off x="6462977" y="1319434"/>
            <a:ext cx="2420358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8504" y="188080"/>
            <a:ext cx="7125113" cy="924475"/>
          </a:xfrm>
        </p:spPr>
        <p:txBody>
          <a:bodyPr/>
          <a:lstStyle/>
          <a:p>
            <a:pPr algn="ctr"/>
            <a:r>
              <a:rPr lang="pl-PL" b="1" dirty="0" smtClean="0"/>
              <a:t>Dzielimy się</a:t>
            </a:r>
            <a:r>
              <a:rPr lang="pl-PL" b="1" dirty="0" smtClean="0">
                <a:solidFill>
                  <a:schemeClr val="tx1"/>
                </a:solidFill>
              </a:rPr>
              <a:t>  do grup.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b="1" dirty="0" smtClean="0">
              <a:latin typeface="+mj-lt"/>
            </a:endParaRPr>
          </a:p>
          <a:p>
            <a:pPr marL="0" indent="0">
              <a:buNone/>
            </a:pPr>
            <a:endParaRPr lang="pl-PL" b="1" dirty="0">
              <a:latin typeface="+mj-lt"/>
            </a:endParaRPr>
          </a:p>
          <a:p>
            <a:pPr marL="0" indent="0">
              <a:buNone/>
            </a:pPr>
            <a:endParaRPr lang="pl-PL" b="1" dirty="0" smtClean="0">
              <a:latin typeface="+mj-lt"/>
            </a:endParaRPr>
          </a:p>
          <a:p>
            <a:pPr marL="0" indent="0">
              <a:buNone/>
            </a:pPr>
            <a:r>
              <a:rPr lang="pl-PL" b="1" dirty="0" smtClean="0">
                <a:latin typeface="+mj-lt"/>
              </a:rPr>
              <a:t>KOSTÍCI</a:t>
            </a:r>
          </a:p>
          <a:p>
            <a:pPr marL="0" indent="0">
              <a:buNone/>
            </a:pPr>
            <a:r>
              <a:rPr lang="pl-PL" b="1" dirty="0">
                <a:latin typeface="+mj-lt"/>
              </a:rPr>
              <a:t>	</a:t>
            </a:r>
            <a:r>
              <a:rPr lang="pl-PL" b="1" dirty="0" smtClean="0">
                <a:latin typeface="+mj-lt"/>
              </a:rPr>
              <a:t>										ŠMOLKOVIA</a:t>
            </a:r>
          </a:p>
          <a:p>
            <a:pPr marL="0" indent="0">
              <a:buNone/>
            </a:pPr>
            <a:r>
              <a:rPr lang="pl-PL" b="1" dirty="0" smtClean="0">
                <a:latin typeface="+mj-lt"/>
              </a:rPr>
              <a:t>ŻÓŁTE ELFY					</a:t>
            </a:r>
            <a:r>
              <a:rPr lang="pl-PL" b="1" dirty="0">
                <a:latin typeface="+mj-lt"/>
              </a:rPr>
              <a:t> </a:t>
            </a:r>
            <a:r>
              <a:rPr lang="pl-PL" b="1" dirty="0" smtClean="0">
                <a:latin typeface="+mj-lt"/>
              </a:rPr>
              <a:t>  </a:t>
            </a:r>
          </a:p>
          <a:p>
            <a:pPr marL="0" indent="0">
              <a:buNone/>
            </a:pPr>
            <a:r>
              <a:rPr lang="pl-PL" b="1" dirty="0">
                <a:latin typeface="+mj-lt"/>
              </a:rPr>
              <a:t>	</a:t>
            </a:r>
            <a:r>
              <a:rPr lang="pl-PL" b="1" dirty="0" smtClean="0">
                <a:latin typeface="+mj-lt"/>
              </a:rPr>
              <a:t>							</a:t>
            </a:r>
            <a:r>
              <a:rPr lang="cs-CZ" b="1" dirty="0" smtClean="0">
                <a:latin typeface="+mj-lt"/>
              </a:rPr>
              <a:t>ZELENÉ ŠÍPY</a:t>
            </a:r>
            <a:endParaRPr lang="pl-PL" b="1" dirty="0" smtClean="0">
              <a:latin typeface="+mj-lt"/>
            </a:endParaRPr>
          </a:p>
          <a:p>
            <a:pPr marL="0" indent="0">
              <a:buNone/>
            </a:pPr>
            <a:endParaRPr lang="pl-PL" b="1" dirty="0" smtClean="0">
              <a:latin typeface="+mj-lt"/>
            </a:endParaRPr>
          </a:p>
          <a:p>
            <a:pPr marL="0" indent="0">
              <a:buNone/>
            </a:pPr>
            <a:r>
              <a:rPr lang="pl-PL" b="1" dirty="0" smtClean="0">
                <a:latin typeface="+mj-lt"/>
              </a:rPr>
              <a:t>								</a:t>
            </a:r>
            <a:endParaRPr lang="cs-CZ" b="1" dirty="0">
              <a:latin typeface="+mj-lt"/>
            </a:endParaRPr>
          </a:p>
        </p:txBody>
      </p:sp>
      <p:pic>
        <p:nvPicPr>
          <p:cNvPr id="4098" name="Picture 2" descr="F:\przedstawiamy nasze grupki\DSC00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2674937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przedstawiamy nasze grupki\DSC009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t="10299" r="15786" b="10299"/>
          <a:stretch/>
        </p:blipFill>
        <p:spPr bwMode="auto">
          <a:xfrm>
            <a:off x="2412651" y="2272060"/>
            <a:ext cx="1898074" cy="159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:\przedstawiamy nasze grupki\DSC0091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/>
          <a:stretch/>
        </p:blipFill>
        <p:spPr bwMode="auto">
          <a:xfrm>
            <a:off x="395536" y="4725144"/>
            <a:ext cx="2276041" cy="182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przedstawiamy nasze grupki\DSC009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6" t="6713" r="9069" b="19408"/>
          <a:stretch/>
        </p:blipFill>
        <p:spPr bwMode="auto">
          <a:xfrm>
            <a:off x="2488443" y="4509120"/>
            <a:ext cx="2122618" cy="145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:\przedstawiamy nasze grupki\DSC0091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9"/>
          <a:stretch/>
        </p:blipFill>
        <p:spPr bwMode="auto">
          <a:xfrm rot="5400000">
            <a:off x="6704248" y="4325311"/>
            <a:ext cx="2359062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F:\przedstawiamy nasze grupki\DSC0093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8" t="12371" r="11125" b="15132"/>
          <a:stretch/>
        </p:blipFill>
        <p:spPr bwMode="auto">
          <a:xfrm>
            <a:off x="4908910" y="5013176"/>
            <a:ext cx="1967346" cy="145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20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000" dirty="0">
                <a:solidFill>
                  <a:schemeClr val="tx2">
                    <a:lumMod val="75000"/>
                  </a:schemeClr>
                </a:solidFill>
              </a:rPr>
              <a:t>Rozdělení do skupin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6747">
            <a:off x="3882064" y="1405417"/>
            <a:ext cx="1933929" cy="1450447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36476" y="1618336"/>
            <a:ext cx="2755404" cy="3171824"/>
          </a:xfrm>
        </p:spPr>
        <p:txBody>
          <a:bodyPr>
            <a:normAutofit/>
          </a:bodyPr>
          <a:lstStyle/>
          <a:p>
            <a:r>
              <a:rPr lang="cs-CZ" sz="1600" b="1" dirty="0"/>
              <a:t>Rozdělení do skupin bylo jednoduché, museli jsme si vybrat kartu . Byli čtyři družstva: </a:t>
            </a:r>
            <a:r>
              <a:rPr lang="cs-CZ" sz="1600" b="1" dirty="0" err="1"/>
              <a:t>Šmoulové</a:t>
            </a:r>
            <a:r>
              <a:rPr lang="cs-CZ" sz="1600" b="1" dirty="0"/>
              <a:t>(</a:t>
            </a:r>
            <a:r>
              <a:rPr lang="cs-CZ" sz="1600" b="1" dirty="0" err="1"/>
              <a:t>Šmolkovia</a:t>
            </a:r>
            <a:r>
              <a:rPr lang="cs-CZ" sz="1600" b="1" dirty="0"/>
              <a:t>)Kostíci, </a:t>
            </a:r>
            <a:r>
              <a:rPr lang="cs-CZ" sz="1600" b="1" dirty="0" smtClean="0"/>
              <a:t>Žlutí </a:t>
            </a:r>
            <a:r>
              <a:rPr lang="cs-CZ" sz="1600" b="1" dirty="0" err="1"/>
              <a:t>elfi</a:t>
            </a:r>
            <a:r>
              <a:rPr lang="cs-CZ" sz="1600" b="1" dirty="0"/>
              <a:t> a </a:t>
            </a:r>
            <a:r>
              <a:rPr lang="cs-CZ" sz="1600" b="1" dirty="0" smtClean="0"/>
              <a:t>Zelené </a:t>
            </a:r>
            <a:r>
              <a:rPr lang="cs-CZ" sz="1600" b="1" dirty="0"/>
              <a:t>šípy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425">
            <a:off x="421084" y="4036142"/>
            <a:ext cx="2179514" cy="163463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9237">
            <a:off x="4140618" y="3645595"/>
            <a:ext cx="2289860" cy="171739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0771">
            <a:off x="6203664" y="1756763"/>
            <a:ext cx="2253269" cy="168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6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Ubytování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685330" y="2632570"/>
            <a:ext cx="3829520" cy="25680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ubytOVÁNÍ</a:t>
            </a:r>
            <a:r>
              <a:rPr lang="cs-C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HOLEK</a:t>
            </a:r>
          </a:p>
          <a:p>
            <a:pPr marL="0" indent="0">
              <a:buNone/>
            </a:pPr>
            <a:endParaRPr lang="cs-CZ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cs-CZ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cs-CZ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4629150" y="2632570"/>
            <a:ext cx="3829050" cy="25680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UBYTOVÁNÍ KLUKU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0691">
            <a:off x="493108" y="3413472"/>
            <a:ext cx="3492020" cy="2844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2763">
            <a:off x="965885" y="485305"/>
            <a:ext cx="3330982" cy="21603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2963">
            <a:off x="4573821" y="3473526"/>
            <a:ext cx="3904929" cy="2928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320" y="31777"/>
            <a:ext cx="3169513" cy="237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8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                  PREZENTACE TÝMŮ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1"/>
            <a:ext cx="2495006" cy="21880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196" y="3556023"/>
            <a:ext cx="3180804" cy="24447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35" y="2192927"/>
            <a:ext cx="2710543" cy="1843156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9" y="3460531"/>
            <a:ext cx="3124199" cy="2343150"/>
          </a:xfrm>
        </p:spPr>
      </p:pic>
    </p:spTree>
    <p:extLst>
      <p:ext uri="{BB962C8B-B14F-4D97-AF65-F5344CB8AC3E}">
        <p14:creationId xmlns:p14="http://schemas.microsoft.com/office/powerpoint/2010/main" val="403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6336704" cy="924475"/>
          </a:xfrm>
        </p:spPr>
        <p:txBody>
          <a:bodyPr/>
          <a:lstStyle/>
          <a:p>
            <a:pPr algn="ctr"/>
            <a:r>
              <a:rPr lang="cs-CZ" b="1" dirty="0" err="1" smtClean="0"/>
              <a:t>Przerwy</a:t>
            </a:r>
            <a:r>
              <a:rPr lang="cs-CZ" b="1" dirty="0" smtClean="0"/>
              <a:t> </a:t>
            </a:r>
            <a:r>
              <a:rPr lang="cs-CZ" b="1" dirty="0" err="1" smtClean="0"/>
              <a:t>najch</a:t>
            </a:r>
            <a:r>
              <a:rPr lang="pl-PL" b="1" dirty="0" smtClean="0"/>
              <a:t>ętniej spędzaliśmy w sali zabaw.</a:t>
            </a:r>
            <a:endParaRPr lang="cs-CZ" b="1" dirty="0"/>
          </a:p>
        </p:txBody>
      </p:sp>
      <p:pic>
        <p:nvPicPr>
          <p:cNvPr id="3074" name="Picture 2" descr="D:\! Nemazat dokumenty Irena\Plocha\Nová složka\P4020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96562"/>
            <a:ext cx="3270024" cy="24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! Nemazat dokumenty Irena\Plocha\Nová složka\P40201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4664"/>
            <a:ext cx="2236787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! Nemazat dokumenty Irena\Plocha\Nová složka\P40201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6792"/>
            <a:ext cx="2236787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! Nemazat dokumenty Irena\Plocha\Nová složka\P402015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5" r="12713"/>
          <a:stretch/>
        </p:blipFill>
        <p:spPr bwMode="auto">
          <a:xfrm>
            <a:off x="3059832" y="4653136"/>
            <a:ext cx="2602319" cy="186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! Nemazat dokumenty Irena\Plocha\Nová složka\P40201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33056"/>
            <a:ext cx="2901675" cy="217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! Nemazat dokumenty Irena\Plocha\Nová složka\P402018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20" y="4518099"/>
            <a:ext cx="2409824" cy="180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32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Výborný oběd.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6912"/>
            <a:ext cx="5300984" cy="3975738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8640"/>
            <a:ext cx="4210888" cy="315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8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solidFill>
                  <a:srgbClr val="CCECFF"/>
                </a:solidFill>
              </a:rPr>
              <a:t>Oběd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092" y="1889570"/>
            <a:ext cx="5295303" cy="3971478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Na oběd jsme měli gulášovou polévku</a:t>
            </a:r>
            <a:r>
              <a:rPr lang="cs-CZ" sz="2700" dirty="0">
                <a:sym typeface="Wingdings" panose="05000000000000000000" pitchFamily="2" charset="2"/>
              </a:rPr>
              <a:t>. A taky kuře s omáčkou a salátem mňam…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9018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50" b="1" i="1" dirty="0">
                <a:solidFill>
                  <a:schemeClr val="tx2">
                    <a:lumMod val="75000"/>
                  </a:schemeClr>
                </a:solidFill>
              </a:rPr>
              <a:t>Venkovní hra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685330" y="2632570"/>
            <a:ext cx="3829520" cy="2568080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Byla to fuška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329">
            <a:off x="4152501" y="3966190"/>
            <a:ext cx="3223019" cy="24172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947">
            <a:off x="5233055" y="1250754"/>
            <a:ext cx="3156512" cy="236738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4456">
            <a:off x="182394" y="3661358"/>
            <a:ext cx="3169088" cy="23768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73775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125113" cy="924475"/>
          </a:xfrm>
        </p:spPr>
        <p:txBody>
          <a:bodyPr/>
          <a:lstStyle/>
          <a:p>
            <a:pPr algn="ctr"/>
            <a:r>
              <a:rPr lang="pl-PL" b="1" dirty="0" smtClean="0"/>
              <a:t>Wieczorne współzawodnictwa.</a:t>
            </a:r>
            <a:endParaRPr lang="cs-CZ" b="1" dirty="0"/>
          </a:p>
        </p:txBody>
      </p:sp>
      <p:pic>
        <p:nvPicPr>
          <p:cNvPr id="7170" name="Picture 2" descr="F:\jablonkow stara ameryka\P401005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6" t="7685" r="21250" b="7299"/>
          <a:stretch/>
        </p:blipFill>
        <p:spPr bwMode="auto">
          <a:xfrm>
            <a:off x="471767" y="1383819"/>
            <a:ext cx="2660073" cy="254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jablonkow stara ameryka\P40100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t="11354" r="9313"/>
          <a:stretch/>
        </p:blipFill>
        <p:spPr bwMode="auto">
          <a:xfrm>
            <a:off x="6948264" y="476672"/>
            <a:ext cx="1717964" cy="248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! Nemazat dokumenty Irena\Plocha\Nová složka\P401006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4"/>
          <a:stretch/>
        </p:blipFill>
        <p:spPr bwMode="auto">
          <a:xfrm>
            <a:off x="3563888" y="1361866"/>
            <a:ext cx="2981325" cy="199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! Nemazat dokumenty Irena\Plocha\Nová složka\P40100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1677987" cy="223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! Nemazat dokumenty Irena\Plocha\Nová složka\P40100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571" y="3640485"/>
            <a:ext cx="2981325" cy="223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:\! Nemazat dokumenty Irena\Plocha\Nová složka\P401010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21"/>
          <a:stretch/>
        </p:blipFill>
        <p:spPr bwMode="auto">
          <a:xfrm>
            <a:off x="6109270" y="2717998"/>
            <a:ext cx="1677987" cy="153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D:\! Nemazat dokumenty Irena\Plocha\Nová složka\P40101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123" y="4365104"/>
            <a:ext cx="2981325" cy="223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500" u="sng" dirty="0">
                <a:solidFill>
                  <a:schemeClr val="tx2">
                    <a:lumMod val="75000"/>
                  </a:schemeClr>
                </a:solidFill>
              </a:rPr>
              <a:t>Večerní hry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722886" y="1700808"/>
            <a:ext cx="3829520" cy="2568080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Večerní hry byly moc fajn</a:t>
            </a:r>
          </a:p>
          <a:p>
            <a:r>
              <a:rPr lang="cs-CZ" dirty="0" smtClean="0"/>
              <a:t>Hráli jsme všechno možné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6733">
            <a:off x="3563742" y="3426904"/>
            <a:ext cx="3030052" cy="2415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1008">
            <a:off x="75329" y="3771947"/>
            <a:ext cx="3213541" cy="241015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1570">
            <a:off x="5262284" y="760950"/>
            <a:ext cx="3345572" cy="25091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7160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75656" y="3140968"/>
            <a:ext cx="6517482" cy="1598178"/>
          </a:xfrm>
        </p:spPr>
        <p:txBody>
          <a:bodyPr>
            <a:noAutofit/>
          </a:bodyPr>
          <a:lstStyle/>
          <a:p>
            <a:pPr algn="ctr"/>
            <a:r>
              <a:rPr lang="cs-CZ" sz="4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Jak </a:t>
            </a:r>
            <a:r>
              <a:rPr lang="cs-CZ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jsme byli v Jablunkově</a:t>
            </a:r>
          </a:p>
        </p:txBody>
      </p:sp>
    </p:spTree>
    <p:extLst>
      <p:ext uri="{BB962C8B-B14F-4D97-AF65-F5344CB8AC3E}">
        <p14:creationId xmlns:p14="http://schemas.microsoft.com/office/powerpoint/2010/main" val="360889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Někdo </a:t>
            </a:r>
            <a:r>
              <a:rPr lang="cs-CZ" dirty="0"/>
              <a:t>z</a:t>
            </a:r>
            <a:r>
              <a:rPr lang="cs-CZ" dirty="0" smtClean="0"/>
              <a:t>kouší balet, najdi ho…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00199"/>
            <a:ext cx="6597128" cy="4947846"/>
          </a:xfrm>
        </p:spPr>
      </p:pic>
    </p:spTree>
    <p:extLst>
      <p:ext uri="{BB962C8B-B14F-4D97-AF65-F5344CB8AC3E}">
        <p14:creationId xmlns:p14="http://schemas.microsoft.com/office/powerpoint/2010/main" val="206865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dirty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Jak hrajeme všichni hru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25" y="2132856"/>
            <a:ext cx="4072981" cy="3091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250115" y="5504554"/>
            <a:ext cx="363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Ach zase já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506" y="2507792"/>
            <a:ext cx="4575974" cy="34319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ovéPole 7"/>
          <p:cNvSpPr txBox="1"/>
          <p:nvPr/>
        </p:nvSpPr>
        <p:spPr>
          <a:xfrm>
            <a:off x="5091058" y="5504554"/>
            <a:ext cx="36468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 err="1"/>
              <a:t>hihihihihihihihihihi</a:t>
            </a:r>
            <a:endParaRPr lang="cs-CZ" sz="1350" dirty="0"/>
          </a:p>
        </p:txBody>
      </p:sp>
    </p:spTree>
    <p:extLst>
      <p:ext uri="{BB962C8B-B14F-4D97-AF65-F5344CB8AC3E}">
        <p14:creationId xmlns:p14="http://schemas.microsoft.com/office/powerpoint/2010/main" val="36912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Museli jsme obalit </a:t>
            </a:r>
            <a:r>
              <a:rPr lang="cs-CZ" sz="2100" dirty="0">
                <a:solidFill>
                  <a:srgbClr val="0070C0"/>
                </a:solidFill>
              </a:rPr>
              <a:t>m</a:t>
            </a:r>
            <a:r>
              <a:rPr lang="cs-CZ" dirty="0" smtClean="0">
                <a:solidFill>
                  <a:srgbClr val="0070C0"/>
                </a:solidFill>
              </a:rPr>
              <a:t>umii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16916">
            <a:off x="3471174" y="1088741"/>
            <a:ext cx="3661173" cy="27458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B</a:t>
            </a:r>
            <a:r>
              <a:rPr lang="cs-CZ" sz="3000" dirty="0"/>
              <a:t>ylo </a:t>
            </a:r>
            <a:r>
              <a:rPr lang="cs-CZ" sz="3600" dirty="0"/>
              <a:t>super obalovat mumii </a:t>
            </a:r>
            <a:r>
              <a:rPr lang="cs-CZ" sz="4950" dirty="0"/>
              <a:t>!!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49643">
            <a:off x="6065975" y="3255111"/>
            <a:ext cx="3232484" cy="24243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6" y="4005064"/>
            <a:ext cx="3413316" cy="25599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376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2510" y="332656"/>
            <a:ext cx="7125113" cy="924475"/>
          </a:xfrm>
        </p:spPr>
        <p:txBody>
          <a:bodyPr/>
          <a:lstStyle/>
          <a:p>
            <a:r>
              <a:rPr lang="pl-PL" b="1" dirty="0" smtClean="0"/>
              <a:t>Chłopcy przed snem ...</a:t>
            </a:r>
            <a:endParaRPr lang="cs-CZ" b="1" dirty="0"/>
          </a:p>
        </p:txBody>
      </p:sp>
      <p:pic>
        <p:nvPicPr>
          <p:cNvPr id="6146" name="Picture 2" descr="F:\nocleg\P4010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79" y="1412776"/>
            <a:ext cx="3174013" cy="238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nocleg\P4010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067" y="1412776"/>
            <a:ext cx="3173278" cy="23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nocleg\P40101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11" y="4077072"/>
            <a:ext cx="326320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nocleg\P40101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185" y="4000525"/>
            <a:ext cx="3269255" cy="245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36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F:\nocleg\P40101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5"/>
          <a:stretch/>
        </p:blipFill>
        <p:spPr bwMode="auto">
          <a:xfrm>
            <a:off x="6001734" y="4633766"/>
            <a:ext cx="2981325" cy="173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nocleg\P40101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 bwMode="auto">
          <a:xfrm>
            <a:off x="467544" y="2933159"/>
            <a:ext cx="2981325" cy="186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125113" cy="924475"/>
          </a:xfrm>
        </p:spPr>
        <p:txBody>
          <a:bodyPr/>
          <a:lstStyle/>
          <a:p>
            <a:r>
              <a:rPr lang="pl-PL" b="1" dirty="0" smtClean="0"/>
              <a:t>Dziewczynki przed snem...</a:t>
            </a:r>
            <a:endParaRPr lang="cs-CZ" b="1" dirty="0"/>
          </a:p>
        </p:txBody>
      </p:sp>
      <p:pic>
        <p:nvPicPr>
          <p:cNvPr id="5122" name="Picture 2" descr="F:\nocleg\DSC0083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t="17282" r="4165" b="10280"/>
          <a:stretch/>
        </p:blipFill>
        <p:spPr bwMode="auto">
          <a:xfrm>
            <a:off x="3618593" y="4997294"/>
            <a:ext cx="2808312" cy="168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nocleg\DSC008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t="20943" r="7269" b="10765"/>
          <a:stretch/>
        </p:blipFill>
        <p:spPr bwMode="auto">
          <a:xfrm>
            <a:off x="5292080" y="1193785"/>
            <a:ext cx="2791941" cy="163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F:\nocleg\P401013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" t="12388" r="3763"/>
          <a:stretch/>
        </p:blipFill>
        <p:spPr bwMode="auto">
          <a:xfrm>
            <a:off x="1873098" y="1124744"/>
            <a:ext cx="2770910" cy="195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:\nocleg\P401013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3" r="10732" b="27707"/>
          <a:stretch/>
        </p:blipFill>
        <p:spPr bwMode="auto">
          <a:xfrm>
            <a:off x="6306122" y="3203617"/>
            <a:ext cx="2372550" cy="122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nocleg\DSC0083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" t="14519" r="9178"/>
          <a:stretch/>
        </p:blipFill>
        <p:spPr bwMode="auto">
          <a:xfrm>
            <a:off x="3613479" y="2789795"/>
            <a:ext cx="2538755" cy="192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F:\nocleg\DSC0083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2"/>
          <a:stretch/>
        </p:blipFill>
        <p:spPr bwMode="auto">
          <a:xfrm>
            <a:off x="1043608" y="4941168"/>
            <a:ext cx="2674937" cy="155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78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i="1" dirty="0">
                <a:solidFill>
                  <a:schemeClr val="tx2">
                    <a:lumMod val="75000"/>
                  </a:schemeClr>
                </a:solidFill>
              </a:rPr>
              <a:t>snídaně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685330" y="2632570"/>
            <a:ext cx="3829520" cy="2568080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Snídaně byla dobrá</a:t>
            </a:r>
          </a:p>
          <a:p>
            <a:r>
              <a:rPr lang="cs-CZ" dirty="0" smtClean="0"/>
              <a:t>Byly švédské stoly</a:t>
            </a:r>
          </a:p>
          <a:p>
            <a:r>
              <a:rPr lang="cs-CZ" dirty="0" smtClean="0"/>
              <a:t>Každý jedl cereálie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9992">
            <a:off x="5421048" y="1633632"/>
            <a:ext cx="2663834" cy="1997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684">
            <a:off x="2812989" y="3844073"/>
            <a:ext cx="3403723" cy="25527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29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83426"/>
            <a:ext cx="8424936" cy="924475"/>
          </a:xfrm>
        </p:spPr>
        <p:txBody>
          <a:bodyPr/>
          <a:lstStyle/>
          <a:p>
            <a:r>
              <a:rPr lang="pl-PL" b="1" dirty="0" smtClean="0"/>
              <a:t>Wszystkim nam bardzo smakowało.</a:t>
            </a:r>
            <a:endParaRPr lang="cs-CZ" b="1" dirty="0"/>
          </a:p>
        </p:txBody>
      </p:sp>
      <p:pic>
        <p:nvPicPr>
          <p:cNvPr id="1026" name="Picture 2" descr="D:\! Nemazat dokumenty Irena\Plocha\Nová složka\P40201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6296">
            <a:off x="412051" y="1455214"/>
            <a:ext cx="3286530" cy="246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! Nemazat dokumenty Irena\Plocha\Nová složka\P4020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012">
            <a:off x="5755564" y="1406345"/>
            <a:ext cx="2981325" cy="223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! Nemazat dokumenty Irena\Plocha\Nová složka\P40201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5" b="6289"/>
          <a:stretch/>
        </p:blipFill>
        <p:spPr bwMode="auto">
          <a:xfrm>
            <a:off x="3549677" y="2132856"/>
            <a:ext cx="2477050" cy="182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! Nemazat dokumenty Irena\Plocha\Nová složka\P40201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39" y="4221987"/>
            <a:ext cx="2981325" cy="223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! Nemazat dokumenty Irena\Plocha\Nová složka\P40201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702" y="4221987"/>
            <a:ext cx="2981325" cy="223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! Nemazat dokumenty Irena\Plocha\Nová složka\P402013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4" t="5748" r="8640" b="14512"/>
          <a:stretch/>
        </p:blipFill>
        <p:spPr bwMode="auto">
          <a:xfrm>
            <a:off x="3610031" y="4448586"/>
            <a:ext cx="1898073" cy="178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62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Tady  jsme v herně, kde jsme spali.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3" y="2305050"/>
            <a:ext cx="3881437" cy="291107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751" y="2305050"/>
            <a:ext cx="4670854" cy="291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2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TADY JE KULIČKOVÁ BITVA, ALE ZASE JSME VYHRÁLI JAKO VŽDYCKY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9673"/>
            <a:ext cx="3881437" cy="291107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37" y="3089672"/>
            <a:ext cx="4119563" cy="291107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36" y="3089671"/>
            <a:ext cx="4119564" cy="291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5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125113" cy="924475"/>
          </a:xfrm>
        </p:spPr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Zabawa: </a:t>
            </a:r>
            <a:r>
              <a:rPr lang="pl-PL" b="1" dirty="0" smtClean="0"/>
              <a:t>„Budujemy zamki”.</a:t>
            </a:r>
            <a:endParaRPr lang="cs-CZ" b="1" dirty="0"/>
          </a:p>
        </p:txBody>
      </p:sp>
      <p:pic>
        <p:nvPicPr>
          <p:cNvPr id="4" name="Shape 77"/>
          <p:cNvPicPr preferRelativeResize="0">
            <a:picLocks noGrp="1"/>
          </p:cNvPicPr>
          <p:nvPr>
            <p:ph idx="1"/>
          </p:nvPr>
        </p:nvPicPr>
        <p:blipFill rotWithShape="1">
          <a:blip r:embed="rId2"/>
          <a:srcRect l="23336" t="4650" r="1031" b="13992"/>
          <a:stretch/>
        </p:blipFill>
        <p:spPr>
          <a:xfrm>
            <a:off x="1330927" y="1700808"/>
            <a:ext cx="3385089" cy="294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540" y="1484784"/>
            <a:ext cx="3200400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37112"/>
            <a:ext cx="2646363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652420"/>
            <a:ext cx="3736055" cy="280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25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80920" cy="924475"/>
          </a:xfrm>
        </p:spPr>
        <p:txBody>
          <a:bodyPr/>
          <a:lstStyle/>
          <a:p>
            <a:pPr algn="ctr"/>
            <a:r>
              <a:rPr lang="pl-PL" b="1" dirty="0"/>
              <a:t>W spotkaniu </a:t>
            </a:r>
            <a:r>
              <a:rPr lang="pl-PL" b="1" dirty="0" smtClean="0"/>
              <a:t>wzięli udział uczniowie z</a:t>
            </a:r>
            <a:endParaRPr lang="pl-PL" b="1" dirty="0">
              <a:effectLst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b="1" dirty="0"/>
              <a:t>	</a:t>
            </a:r>
            <a:r>
              <a:rPr lang="cs-CZ" b="1" dirty="0" smtClean="0"/>
              <a:t>									</a:t>
            </a:r>
            <a:r>
              <a:rPr lang="cs-CZ" sz="2400" b="1" dirty="0" smtClean="0"/>
              <a:t>ZŠ Hrádek</a:t>
            </a:r>
          </a:p>
          <a:p>
            <a:pPr marL="0" indent="0">
              <a:buNone/>
            </a:pPr>
            <a:r>
              <a:rPr lang="cs-CZ" sz="2400" b="1" dirty="0" smtClean="0"/>
              <a:t>     ZŠ </a:t>
            </a:r>
            <a:r>
              <a:rPr lang="cs-CZ" sz="2400" b="1" dirty="0" err="1" smtClean="0"/>
              <a:t>Radoľa</a:t>
            </a:r>
            <a:r>
              <a:rPr lang="cs-CZ" sz="2400" b="1" dirty="0" smtClean="0"/>
              <a:t>    </a:t>
            </a:r>
            <a:r>
              <a:rPr lang="cs-CZ" sz="2400" b="1" dirty="0"/>
              <a:t> </a:t>
            </a:r>
            <a:r>
              <a:rPr lang="cs-CZ" sz="2400" b="1" dirty="0" smtClean="0"/>
              <a:t>   	PSP </a:t>
            </a:r>
            <a:r>
              <a:rPr lang="cs-CZ" sz="2400" b="1" dirty="0" err="1" smtClean="0"/>
              <a:t>Gr</a:t>
            </a:r>
            <a:r>
              <a:rPr lang="pl-PL" sz="2400" b="1" dirty="0" smtClean="0"/>
              <a:t>ódek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1" t="2879" b="27577"/>
          <a:stretch/>
        </p:blipFill>
        <p:spPr>
          <a:xfrm rot="20981312">
            <a:off x="592766" y="1780592"/>
            <a:ext cx="3739696" cy="22092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839">
            <a:off x="5236871" y="1483313"/>
            <a:ext cx="3179184" cy="204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:\DSC_69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b="11215"/>
          <a:stretch/>
        </p:blipFill>
        <p:spPr bwMode="auto">
          <a:xfrm>
            <a:off x="3786497" y="4581128"/>
            <a:ext cx="3161767" cy="199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67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9443" y="332656"/>
            <a:ext cx="7125113" cy="924475"/>
          </a:xfrm>
        </p:spPr>
        <p:txBody>
          <a:bodyPr/>
          <a:lstStyle/>
          <a:p>
            <a:r>
              <a:rPr lang="pl-PL" b="1" dirty="0" smtClean="0"/>
              <a:t>Projektujemy plac zabaw.</a:t>
            </a:r>
            <a:endParaRPr lang="cs-CZ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2952328" cy="221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3153544" cy="236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861048"/>
            <a:ext cx="3384376" cy="25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37112"/>
            <a:ext cx="2808312" cy="2107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81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52928" cy="924475"/>
          </a:xfrm>
        </p:spPr>
        <p:txBody>
          <a:bodyPr/>
          <a:lstStyle/>
          <a:p>
            <a:pPr algn="ctr"/>
            <a:r>
              <a:rPr lang="pl-PL" dirty="0" smtClean="0"/>
              <a:t>Gra planszowa </a:t>
            </a:r>
            <a:r>
              <a:rPr lang="pl-PL" b="1" dirty="0" smtClean="0"/>
              <a:t>„Poznaj swój kraj”.</a:t>
            </a:r>
            <a:endParaRPr lang="cs-CZ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1" y="1268760"/>
            <a:ext cx="3883025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5" r="18806" b="15113"/>
          <a:stretch/>
        </p:blipFill>
        <p:spPr bwMode="auto">
          <a:xfrm>
            <a:off x="1398414" y="4437112"/>
            <a:ext cx="3173412" cy="2090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D:\! Nemazat dokumenty Irena\Plocha\Nová složka\P40201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01017"/>
            <a:ext cx="2981325" cy="223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! Nemazat dokumenty Irena\Plocha\Nová složka\P40201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8"/>
            <a:ext cx="2981325" cy="223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02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500" b="1" i="1" dirty="0">
                <a:solidFill>
                  <a:schemeClr val="tx2">
                    <a:lumMod val="75000"/>
                  </a:schemeClr>
                </a:solidFill>
              </a:rPr>
              <a:t>Společné foto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738480" y="1630389"/>
            <a:ext cx="4265568" cy="718491"/>
          </a:xfrm>
          <a:prstGeom prst="rect">
            <a:avLst/>
          </a:prstGeom>
        </p:spPr>
        <p:txBody>
          <a:bodyPr/>
          <a:lstStyle/>
          <a:p>
            <a:r>
              <a:rPr lang="cs-CZ" dirty="0" err="1" smtClean="0"/>
              <a:t>síííííííííííííííííííííííííííííííííííííííííííííííír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69688"/>
            <a:ext cx="6624736" cy="4968554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143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TADY VÝHERCI PŘEBÍRAJÍ PRVNÍ CENU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276872"/>
            <a:ext cx="5393605" cy="4045204"/>
          </a:xfrm>
        </p:spPr>
      </p:pic>
    </p:spTree>
    <p:extLst>
      <p:ext uri="{BB962C8B-B14F-4D97-AF65-F5344CB8AC3E}">
        <p14:creationId xmlns:p14="http://schemas.microsoft.com/office/powerpoint/2010/main" val="13039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6238" y="362227"/>
            <a:ext cx="7487792" cy="1557477"/>
          </a:xfrm>
        </p:spPr>
        <p:txBody>
          <a:bodyPr>
            <a:normAutofit/>
          </a:bodyPr>
          <a:lstStyle/>
          <a:p>
            <a:pPr algn="ctr"/>
            <a:r>
              <a:rPr lang="cs-CZ" sz="4050" b="1" i="1" dirty="0">
                <a:solidFill>
                  <a:schemeClr val="tx2">
                    <a:lumMod val="75000"/>
                  </a:schemeClr>
                </a:solidFill>
              </a:rPr>
              <a:t>Loučení skupinek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684045" y="1666644"/>
            <a:ext cx="3829520" cy="2568080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Loučení bývá vždycky těžké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866">
            <a:off x="5808785" y="2125337"/>
            <a:ext cx="2692998" cy="2019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691">
            <a:off x="376518" y="3346301"/>
            <a:ext cx="2011680" cy="1508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981664"/>
            <a:ext cx="3473464" cy="26050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63028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CENA ÚTĚCHY…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780928"/>
            <a:ext cx="4884269" cy="3664183"/>
          </a:xfrm>
        </p:spPr>
      </p:pic>
    </p:spTree>
    <p:extLst>
      <p:ext uri="{BB962C8B-B14F-4D97-AF65-F5344CB8AC3E}">
        <p14:creationId xmlns:p14="http://schemas.microsoft.com/office/powerpoint/2010/main" val="174331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1916832"/>
            <a:ext cx="7125113" cy="924475"/>
          </a:xfrm>
        </p:spPr>
        <p:txBody>
          <a:bodyPr/>
          <a:lstStyle/>
          <a:p>
            <a:pPr algn="ctr">
              <a:lnSpc>
                <a:spcPct val="200000"/>
              </a:lnSpc>
            </a:pPr>
            <a:r>
              <a:rPr lang="cs-CZ" sz="4400" b="1" dirty="0" err="1" smtClean="0"/>
              <a:t>Dziękujemy</a:t>
            </a:r>
            <a:r>
              <a:rPr lang="cs-CZ" sz="4400" b="1" dirty="0" smtClean="0"/>
              <a:t>!!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I </a:t>
            </a:r>
            <a:r>
              <a:rPr lang="cs-CZ" b="1" dirty="0" err="1" smtClean="0"/>
              <a:t>może</a:t>
            </a:r>
            <a:r>
              <a:rPr lang="cs-CZ" b="1" dirty="0" smtClean="0"/>
              <a:t> w </a:t>
            </a:r>
            <a:r>
              <a:rPr lang="cs-CZ" b="1" dirty="0" err="1" smtClean="0"/>
              <a:t>przyszłym</a:t>
            </a:r>
            <a:r>
              <a:rPr lang="cs-CZ" b="1" dirty="0" smtClean="0"/>
              <a:t> roku do </a:t>
            </a:r>
            <a:r>
              <a:rPr lang="cs-CZ" b="1" dirty="0" err="1" smtClean="0"/>
              <a:t>zobaczenia</a:t>
            </a:r>
            <a:r>
              <a:rPr lang="cs-CZ" b="1" dirty="0" smtClean="0"/>
              <a:t>!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35265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48713" y="2131364"/>
            <a:ext cx="6517482" cy="783287"/>
          </a:xfrm>
        </p:spPr>
        <p:txBody>
          <a:bodyPr>
            <a:noAutofit/>
          </a:bodyPr>
          <a:lstStyle/>
          <a:p>
            <a:r>
              <a:rPr lang="cs-CZ" sz="6600" b="1" i="1" u="sng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úvod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4388" y="3205107"/>
            <a:ext cx="6517482" cy="1474469"/>
          </a:xfrm>
        </p:spPr>
        <p:txBody>
          <a:bodyPr>
            <a:noAutofit/>
          </a:bodyPr>
          <a:lstStyle/>
          <a:p>
            <a:pPr algn="ctr">
              <a:lnSpc>
                <a:spcPct val="220000"/>
              </a:lnSpc>
            </a:pPr>
            <a:r>
              <a:rPr lang="cs-CZ" sz="1600" b="1" dirty="0" smtClean="0"/>
              <a:t>Dne 4.3.2014</a:t>
            </a:r>
          </a:p>
          <a:p>
            <a:pPr algn="ctr">
              <a:lnSpc>
                <a:spcPct val="220000"/>
              </a:lnSpc>
            </a:pPr>
            <a:r>
              <a:rPr lang="cs-CZ" sz="1600" b="1" dirty="0" smtClean="0"/>
              <a:t>Jsme jeli do </a:t>
            </a:r>
            <a:r>
              <a:rPr lang="cs-CZ" sz="1600" b="1" dirty="0"/>
              <a:t>J</a:t>
            </a:r>
            <a:r>
              <a:rPr lang="cs-CZ" sz="1600" b="1" dirty="0" smtClean="0"/>
              <a:t>ablunkova do hotelu Stará </a:t>
            </a:r>
            <a:r>
              <a:rPr lang="cs-CZ" sz="1600" b="1" dirty="0" err="1"/>
              <a:t>A</a:t>
            </a:r>
            <a:r>
              <a:rPr lang="cs-CZ" sz="1600" b="1" dirty="0" err="1" smtClean="0"/>
              <a:t>meryka</a:t>
            </a:r>
            <a:r>
              <a:rPr lang="cs-CZ" sz="1600" b="1" dirty="0" smtClean="0"/>
              <a:t>. </a:t>
            </a:r>
          </a:p>
          <a:p>
            <a:pPr algn="ctr">
              <a:lnSpc>
                <a:spcPct val="220000"/>
              </a:lnSpc>
            </a:pPr>
            <a:r>
              <a:rPr lang="cs-CZ" sz="1600" b="1" dirty="0" smtClean="0"/>
              <a:t>Kde jsme se učili poznávat se s polskými, českými,</a:t>
            </a:r>
          </a:p>
          <a:p>
            <a:pPr algn="ctr">
              <a:lnSpc>
                <a:spcPct val="220000"/>
              </a:lnSpc>
            </a:pPr>
            <a:r>
              <a:rPr lang="cs-CZ" sz="1600" b="1" dirty="0"/>
              <a:t>a</a:t>
            </a:r>
            <a:r>
              <a:rPr lang="cs-CZ" sz="1600" b="1" dirty="0" smtClean="0"/>
              <a:t>le i se slovenskými dětmi. Tento projekt se jmenoval učíme se poznávat se bylo to tam fajn.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4430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24475"/>
          </a:xfrm>
        </p:spPr>
        <p:txBody>
          <a:bodyPr/>
          <a:lstStyle/>
          <a:p>
            <a:pPr algn="ctr"/>
            <a:r>
              <a:rPr lang="pl-PL" b="1" dirty="0" smtClean="0"/>
              <a:t> We wtorek rano wyruszamy w drogę.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 t="1916" r="27182" b="13990"/>
          <a:stretch/>
        </p:blipFill>
        <p:spPr>
          <a:xfrm rot="20907290">
            <a:off x="1138650" y="1598619"/>
            <a:ext cx="2964873" cy="340821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t="9697" r="15304" b="6870"/>
          <a:stretch/>
        </p:blipFill>
        <p:spPr>
          <a:xfrm>
            <a:off x="5292080" y="1556793"/>
            <a:ext cx="2426606" cy="235809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2" t="30909" r="23865" b="16565"/>
          <a:stretch/>
        </p:blipFill>
        <p:spPr>
          <a:xfrm>
            <a:off x="3494189" y="4149080"/>
            <a:ext cx="3227218" cy="231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9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5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Tady čekáme na Bus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556" y="2212180"/>
            <a:ext cx="5914876" cy="44361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5051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2889" y="1208229"/>
            <a:ext cx="2660650" cy="889396"/>
          </a:xfrm>
        </p:spPr>
        <p:txBody>
          <a:bodyPr/>
          <a:lstStyle/>
          <a:p>
            <a:r>
              <a:rPr lang="cs-CZ" sz="3000" b="1" dirty="0">
                <a:solidFill>
                  <a:schemeClr val="tx2">
                    <a:lumMod val="75000"/>
                  </a:schemeClr>
                </a:solidFill>
              </a:rPr>
              <a:t>ubytování</a:t>
            </a:r>
            <a:endParaRPr lang="cs-CZ" sz="4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23129" y="2097624"/>
            <a:ext cx="2901443" cy="3779647"/>
          </a:xfrm>
        </p:spPr>
        <p:txBody>
          <a:bodyPr>
            <a:noAutofit/>
          </a:bodyPr>
          <a:lstStyle/>
          <a:p>
            <a:pPr algn="ctr"/>
            <a:r>
              <a:rPr lang="cs-CZ" sz="2000" dirty="0"/>
              <a:t>Nejdřív jsme přijeli do Jablunkova a šli jsme 15 minut do hotelu stará </a:t>
            </a:r>
            <a:r>
              <a:rPr lang="cs-CZ" sz="2000" dirty="0" err="1"/>
              <a:t>Ameryka</a:t>
            </a:r>
            <a:r>
              <a:rPr lang="cs-CZ" sz="2000" dirty="0"/>
              <a:t> . Kluci se ubytovali do herny a holky do pokojů na </a:t>
            </a:r>
            <a:r>
              <a:rPr lang="cs-CZ" sz="2000" dirty="0" smtClean="0"/>
              <a:t>hotelu. Když jsme </a:t>
            </a:r>
            <a:r>
              <a:rPr lang="cs-CZ" sz="2000" dirty="0"/>
              <a:t>se </a:t>
            </a:r>
            <a:r>
              <a:rPr lang="cs-CZ" sz="2000" dirty="0" smtClean="0"/>
              <a:t>ubytovali šli jsme  na </a:t>
            </a:r>
            <a:r>
              <a:rPr lang="cs-CZ" sz="2000" dirty="0"/>
              <a:t>program.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29610"/>
            <a:ext cx="4304520" cy="322839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33161"/>
            <a:ext cx="3680427" cy="27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0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0767" y="476672"/>
            <a:ext cx="7125113" cy="924475"/>
          </a:xfrm>
        </p:spPr>
        <p:txBody>
          <a:bodyPr/>
          <a:lstStyle/>
          <a:p>
            <a:pPr algn="ctr"/>
            <a:r>
              <a:rPr lang="pl-PL" b="1" dirty="0"/>
              <a:t>Poznajemy się bliżej</a:t>
            </a:r>
            <a:r>
              <a:rPr lang="pl-PL" dirty="0"/>
              <a:t>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Co </a:t>
            </a:r>
            <a:r>
              <a:rPr lang="pl-PL" dirty="0"/>
              <a:t>nas łączy, a co </a:t>
            </a:r>
            <a:r>
              <a:rPr lang="pl-PL" dirty="0" smtClean="0"/>
              <a:t>różni?</a:t>
            </a:r>
            <a:endParaRPr lang="pl-PL" dirty="0"/>
          </a:p>
        </p:txBody>
      </p:sp>
      <p:pic>
        <p:nvPicPr>
          <p:cNvPr id="2050" name="Picture 2" descr="F:\poznajemy się\P401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2981992" cy="223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poznajemy się\DSC006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2898498" cy="217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poznajemy się\P401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17033"/>
            <a:ext cx="268734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poznajemy się\DSC006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437112"/>
            <a:ext cx="2674937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poznajemy się\DSC006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51" y="4077072"/>
            <a:ext cx="2674937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68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TADY JSME SE POPRVÉ SETKALI </a:t>
            </a:r>
            <a:r>
              <a:rPr lang="cs-CZ" dirty="0"/>
              <a:t>S</a:t>
            </a:r>
            <a:r>
              <a:rPr lang="cs-CZ" dirty="0" smtClean="0"/>
              <a:t> DĚTMI ZE SLOVENSKA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1580"/>
            <a:ext cx="4546723" cy="363747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51" y="2521580"/>
            <a:ext cx="4273749" cy="363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9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TC102455596[[fn=Jaro]]</Template>
  <TotalTime>234</TotalTime>
  <Words>325</Words>
  <Application>Microsoft Office PowerPoint</Application>
  <PresentationFormat>Předvádění na obrazovce (4:3)</PresentationFormat>
  <Paragraphs>71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4" baseType="lpstr">
      <vt:lpstr>Algerian</vt:lpstr>
      <vt:lpstr>Arial</vt:lpstr>
      <vt:lpstr>Courier New</vt:lpstr>
      <vt:lpstr>Trebuchet MS</vt:lpstr>
      <vt:lpstr>Verdana</vt:lpstr>
      <vt:lpstr>Wingdings</vt:lpstr>
      <vt:lpstr>Wingdings 2</vt:lpstr>
      <vt:lpstr>Spring</vt:lpstr>
      <vt:lpstr>Česko-slovenské setkání žáků škol – učíme se poznávať sa</vt:lpstr>
      <vt:lpstr>Jak jsme byli v Jablunkově</vt:lpstr>
      <vt:lpstr>W spotkaniu wzięli udział uczniowie z</vt:lpstr>
      <vt:lpstr>úvod</vt:lpstr>
      <vt:lpstr> We wtorek rano wyruszamy w drogę.</vt:lpstr>
      <vt:lpstr>Tady čekáme na Bus </vt:lpstr>
      <vt:lpstr>ubytování</vt:lpstr>
      <vt:lpstr>Poznajemy się bliżej.  Co nas łączy, a co różni?</vt:lpstr>
      <vt:lpstr>TADY JSME SE POPRVÉ SETKALI S DĚTMI ZE SLOVENSKA</vt:lpstr>
      <vt:lpstr>Dzielimy się  do grup.</vt:lpstr>
      <vt:lpstr>Rozdělení do skupin</vt:lpstr>
      <vt:lpstr>Ubytování </vt:lpstr>
      <vt:lpstr>                     PREZENTACE TÝMŮ</vt:lpstr>
      <vt:lpstr>Przerwy najchętniej spędzaliśmy w sali zabaw.</vt:lpstr>
      <vt:lpstr>Výborný oběd.</vt:lpstr>
      <vt:lpstr>Oběd </vt:lpstr>
      <vt:lpstr>Venkovní hra</vt:lpstr>
      <vt:lpstr>Wieczorne współzawodnictwa.</vt:lpstr>
      <vt:lpstr>Večerní hry</vt:lpstr>
      <vt:lpstr>Někdo zkouší balet, najdi ho…</vt:lpstr>
      <vt:lpstr>Jak hrajeme všichni hru</vt:lpstr>
      <vt:lpstr>Museli jsme obalit mumii</vt:lpstr>
      <vt:lpstr>Chłopcy przed snem ...</vt:lpstr>
      <vt:lpstr>Dziewczynki przed snem...</vt:lpstr>
      <vt:lpstr>snídaně</vt:lpstr>
      <vt:lpstr>Wszystkim nam bardzo smakowało.</vt:lpstr>
      <vt:lpstr>Tady  jsme v herně, kde jsme spali.</vt:lpstr>
      <vt:lpstr>TADY JE KULIČKOVÁ BITVA, ALE ZASE JSME VYHRÁLI JAKO VŽDYCKY</vt:lpstr>
      <vt:lpstr>Zabawa: „Budujemy zamki”.</vt:lpstr>
      <vt:lpstr>Projektujemy plac zabaw.</vt:lpstr>
      <vt:lpstr>Gra planszowa „Poznaj swój kraj”.</vt:lpstr>
      <vt:lpstr>Společné foto</vt:lpstr>
      <vt:lpstr>TADY VÝHERCI PŘEBÍRAJÍ PRVNÍ CENU</vt:lpstr>
      <vt:lpstr>Loučení skupinek</vt:lpstr>
      <vt:lpstr>CENA ÚTĚCHY…</vt:lpstr>
      <vt:lpstr>Dziękujemy!! I może w przyszłym roku do zobaczenia!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Česko-slovenské setkání žáků škol – učíme se poznávať sa</dc:title>
  <dc:creator>Irena</dc:creator>
  <cp:lastModifiedBy>Uživatel</cp:lastModifiedBy>
  <cp:revision>27</cp:revision>
  <dcterms:created xsi:type="dcterms:W3CDTF">2014-03-26T15:51:35Z</dcterms:created>
  <dcterms:modified xsi:type="dcterms:W3CDTF">2014-04-15T18:14:20Z</dcterms:modified>
</cp:coreProperties>
</file>